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0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DFFD-7C36-47AB-A917-7BB03940B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A8E97-8295-4FC8-AAF5-4A52FEB49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63FA6-215E-4AF9-8DF7-A5247691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D8942-6C93-46C7-B193-A5228F7A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6372D-DFAE-4A86-9282-A48125EF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6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05B2-71D2-4E09-95DE-473957D76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C0FEE-648B-4430-A229-47C4B08AC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6C0EA-3924-48CF-9D34-9C5F162F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7BCB-191D-4509-9FB8-30337431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0464E-2DE6-4922-A017-4B0A7FD4E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5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77773-2F45-4B45-A4A9-6DA1F31432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F9DE93-6CA2-41C5-8290-5FD5032D1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51BB9-E989-4B36-8C54-0578D8D49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C8585-46F4-485F-A46A-5C3C7951A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240F6-0BB6-4AEA-BC7C-297CD8E4D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7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93FB-D497-4578-A1A2-A8497EC6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D37FB-50C5-4CD6-A5B0-77B56286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1D963-4EC8-4EB8-A01A-1CAB23ED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2E8D2-1268-499E-A360-7C99D35E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1F19E-B358-453E-9A2D-F7CB9238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8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F87D-04F5-4501-ACEC-DFB4C91DD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AD87D2-CFD3-414E-B737-8AE38E382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24393-A85A-42F5-9F44-401C8E943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A08C1-4F0B-4CFC-96B2-04F88021F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382B0-85F2-4E27-90E2-B94F5A8E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8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3AFC-801D-4C4E-B341-B53C6F5AF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04B10-A948-47AF-A45D-7810F615A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97338-2BDA-481F-BBF3-35B17EC1C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BDEB3-9C6C-40BC-92A3-4B78D4B2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3877E-630C-44B6-9D5B-8008B7772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F57E0-59DD-499E-8674-283DF18F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1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A378B-0EA1-48D4-BEB8-D2A40BA87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6CC7F-1EF4-4B8F-95FC-DA818125D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FE1E4-6EC0-4D48-82B8-93CF39E78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18A7E5-0F86-43E8-A484-D1F79C336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14AAA-C5EE-416F-9A25-9D86C54E0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6FE46-F747-4C3B-B229-9F15956E1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D1F42-F29B-4A02-AE3C-6E2B52AF4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E5E77-C10D-4C90-AA41-F072C729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3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8488B-A5A0-4891-AD8F-CC43668DD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C4A977-056F-411F-8002-6732EF0F1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483A7-B336-4903-A34E-399D79BF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198A87-BB6B-460C-8A5D-6F4EE5FFC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14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10DCD3-E61C-4CB4-B4EF-F37D788E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A5E7A-32CA-4CC1-B56F-CD7489A0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F8563-D0D8-40A7-A26C-8DD4178F6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7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AF85-2D01-41D9-9A56-4F4765890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C4977-8801-4580-8E44-3C0E31C41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FFD06-0F09-4D4F-8FE8-688320043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F8DFD-BA1E-4CD1-8653-467F02DCE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4E8B2-7E25-41F0-A0E6-B47032C40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D46A4-7AC6-4958-842E-C876383A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3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A6996-712D-4738-A22D-4FFFE6C6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871F00-D19C-4017-89FD-DD4333DEF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F7B74-1472-40AE-92CC-215E634D8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D6F1F-DE91-47F4-9DAD-92DE3140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BC9D1-40CE-4DA3-A68D-2B27EE07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0A08A-2D92-4553-9121-47CEDFF25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0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955B7F-3D89-435F-88DE-83CC01E5A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680E2-B319-428A-A614-FBC9EFACC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B80B7-A5A5-40C5-AE8D-0EA0D7C89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5C436-B57F-4D23-85FD-D7B8A5952647}" type="datetimeFigureOut">
              <a:rPr lang="en-US" smtClean="0"/>
              <a:t>7/9/2024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B6FED-6D99-4C41-9959-70053DB9EE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A618D-B2E3-4857-920B-380FE0A16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FA94-98DD-47F2-A880-EA97C7066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4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61000">
              <a:srgbClr val="FF0000">
                <a:alpha val="87000"/>
                <a:lumMod val="89000"/>
              </a:srgbClr>
            </a:gs>
            <a:gs pos="100000">
              <a:schemeClr val="tx1"/>
            </a:gs>
            <a:gs pos="100000">
              <a:schemeClr val="tx1"/>
            </a:gs>
            <a:gs pos="97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800D7-9ED5-4772-A471-86B78A369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038578"/>
            <a:ext cx="9144000" cy="446247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  <a:t>Cal State East Bay</a:t>
            </a:r>
            <a:b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dirty="0">
                <a:latin typeface="Britannic Bold" panose="020B0903060703020204" pitchFamily="34" charset="0"/>
              </a:rPr>
              <a:t>Fall 2024</a:t>
            </a:r>
            <a:b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  <a:t>Graduate School Fair</a:t>
            </a:r>
            <a:b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Britannic Bold" panose="020B0903060703020204" pitchFamily="34" charset="0"/>
              </a:rPr>
              <a:t>UU MPR from 11 a.m. – 2 p.m. on Thursday, October 24</a:t>
            </a:r>
            <a:r>
              <a:rPr lang="en-US" sz="3200" baseline="30000" dirty="0">
                <a:solidFill>
                  <a:schemeClr val="bg1"/>
                </a:solidFill>
                <a:latin typeface="Britannic Bold" panose="020B0903060703020204" pitchFamily="34" charset="0"/>
              </a:rPr>
              <a:t>th</a:t>
            </a:r>
            <a:br>
              <a:rPr lang="en-US" dirty="0">
                <a:solidFill>
                  <a:schemeClr val="bg1"/>
                </a:solidFill>
                <a:latin typeface="Britannic Bold" panose="020B0903060703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Britannic Bold" panose="020B0903060703020204" pitchFamily="34" charset="0"/>
              </a:rPr>
              <a:t>csueastbay.edu/</a:t>
            </a:r>
            <a:r>
              <a:rPr lang="en-US" sz="3600" dirty="0" err="1">
                <a:solidFill>
                  <a:schemeClr val="bg1"/>
                </a:solidFill>
                <a:latin typeface="Britannic Bold" panose="020B0903060703020204" pitchFamily="34" charset="0"/>
              </a:rPr>
              <a:t>gradevents</a:t>
            </a:r>
            <a:endParaRPr lang="en-US" sz="3600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22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</TotalTime>
  <Words>37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Britannic Bold</vt:lpstr>
      <vt:lpstr>Calibri</vt:lpstr>
      <vt:lpstr>Calibri Light</vt:lpstr>
      <vt:lpstr>Office Theme</vt:lpstr>
      <vt:lpstr>Cal State East Bay Fall 2024 Graduate School Fair UU MPR from 11 a.m. – 2 p.m. on Thursday, October 24th csueastbay.edu/gradevents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 State East Bay Fall 2024 Graduate School Fair UU MPR from 11 a.m. – 2 p.m. on Thursday, October 24th csueastbay.edu/gradevents</dc:title>
  <dc:creator>Kevin</dc:creator>
  <cp:lastModifiedBy>Kevin</cp:lastModifiedBy>
  <cp:revision>3</cp:revision>
  <dcterms:created xsi:type="dcterms:W3CDTF">2024-07-09T18:26:55Z</dcterms:created>
  <dcterms:modified xsi:type="dcterms:W3CDTF">2024-07-09T18:41:44Z</dcterms:modified>
</cp:coreProperties>
</file>